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A96472E-B942-4F90-9B5F-3EB419F47947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A2A12C-28B2-48C1-959B-42F76152E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914400"/>
            <a:ext cx="45720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Bellringer</a:t>
            </a:r>
            <a:r>
              <a:rPr lang="en-US" sz="2800" dirty="0" smtClean="0"/>
              <a:t> </a:t>
            </a:r>
            <a:r>
              <a:rPr lang="en-US" sz="2800" dirty="0" smtClean="0"/>
              <a:t>4/14/2011</a:t>
            </a:r>
            <a:endParaRPr lang="en-US" sz="2800" dirty="0"/>
          </a:p>
        </p:txBody>
      </p:sp>
      <p:pic>
        <p:nvPicPr>
          <p:cNvPr id="1026" name="Picture 2" descr="C:\Documents and Settings\myoder\Local Settings\Temporary Internet Files\Content.IE5\97GRXQAR\MC90008318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52400"/>
            <a:ext cx="3154333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28600" y="1752600"/>
            <a:ext cx="5105400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Work </a:t>
            </a:r>
            <a:r>
              <a:rPr lang="en-US" sz="2800" dirty="0" smtClean="0"/>
              <a:t>on the </a:t>
            </a:r>
            <a:r>
              <a:rPr lang="en-US" sz="2800" dirty="0" err="1" smtClean="0"/>
              <a:t>bellringer</a:t>
            </a:r>
            <a:r>
              <a:rPr lang="en-US" sz="2800" dirty="0" smtClean="0"/>
              <a:t> after taking the test.  Then work on tomorrow’s homework, Ch 15 Sec 1 assessment #s 1 – 4.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962400"/>
            <a:ext cx="8686800" cy="181588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Imagine </a:t>
            </a:r>
            <a:r>
              <a:rPr lang="en-US" sz="2800" dirty="0" smtClean="0"/>
              <a:t>that we have just discovered another planet in our solar system that is hospitable for humans.  What purposes could this new planet be used for?  Give at least 4 examples.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114</TotalTime>
  <Words>62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4</cp:revision>
  <dcterms:created xsi:type="dcterms:W3CDTF">2011-01-03T16:44:53Z</dcterms:created>
  <dcterms:modified xsi:type="dcterms:W3CDTF">2011-04-14T15:28:43Z</dcterms:modified>
</cp:coreProperties>
</file>